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>
        <p:scale>
          <a:sx n="92" d="100"/>
          <a:sy n="92" d="100"/>
        </p:scale>
        <p:origin x="-1088" y="-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1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177A-DE76-4537-B986-5C30FDFDD241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Etaleren/Presenteren</a:t>
            </a:r>
          </a:p>
        </p:txBody>
      </p:sp>
    </p:spTree>
    <p:extLst>
      <p:ext uri="{BB962C8B-B14F-4D97-AF65-F5344CB8AC3E}">
        <p14:creationId xmlns:p14="http://schemas.microsoft.com/office/powerpoint/2010/main" val="400642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" y="476519"/>
            <a:ext cx="2807609" cy="60541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9882" y="3940935"/>
            <a:ext cx="19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Vertikaal</a:t>
            </a:r>
            <a:r>
              <a:rPr lang="nl-NL" dirty="0"/>
              <a:t> 1/3 - 2/3 </a:t>
            </a:r>
          </a:p>
        </p:txBody>
      </p:sp>
    </p:spTree>
    <p:extLst>
      <p:ext uri="{BB962C8B-B14F-4D97-AF65-F5344CB8AC3E}">
        <p14:creationId xmlns:p14="http://schemas.microsoft.com/office/powerpoint/2010/main" val="264569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78" y="373488"/>
            <a:ext cx="4018208" cy="60273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81859" y="4481848"/>
            <a:ext cx="19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Vertikaal</a:t>
            </a:r>
            <a:r>
              <a:rPr lang="nl-NL" dirty="0"/>
              <a:t> 1/3 – 2/3</a:t>
            </a:r>
          </a:p>
        </p:txBody>
      </p:sp>
    </p:spTree>
    <p:extLst>
      <p:ext uri="{BB962C8B-B14F-4D97-AF65-F5344CB8AC3E}">
        <p14:creationId xmlns:p14="http://schemas.microsoft.com/office/powerpoint/2010/main" val="162612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26016" y="594454"/>
            <a:ext cx="965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7. Breng verschillen in hoogte en diepte aan. Plaats producten eventueel in groepen door ze voor en achter elkaar te plaatsen.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3" y="1418621"/>
            <a:ext cx="3810000" cy="5076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286" y="1418621"/>
            <a:ext cx="338055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22592" y="694317"/>
            <a:ext cx="501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8. Etaleer in groepen met voldoende tussenruimte.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29" y="1326522"/>
            <a:ext cx="3986184" cy="53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73041" y="810227"/>
            <a:ext cx="49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9. Etaleer los van achtergrond en zijwanden.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92" y="1179559"/>
            <a:ext cx="4184866" cy="5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14598" y="681438"/>
            <a:ext cx="535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10. Verhoog de sfeer en ruimtelijke werking met spots.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78" y="1327463"/>
            <a:ext cx="5045099" cy="50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47989" y="89005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Beeldassen:</a:t>
            </a:r>
          </a:p>
          <a:p>
            <a:endParaRPr lang="nl-NL" dirty="0"/>
          </a:p>
          <a:p>
            <a:r>
              <a:rPr lang="nl-NL" dirty="0"/>
              <a:t>Beeldassen zijn “denkbeeldige” lijnen die je aanbrengt om een ruimteverdeling in de etalage (kast) te maken.</a:t>
            </a:r>
          </a:p>
          <a:p>
            <a:endParaRPr lang="nl-NL" dirty="0"/>
          </a:p>
          <a:p>
            <a:r>
              <a:rPr lang="nl-NL" dirty="0"/>
              <a:t>Dit kan op verschillende manieren:</a:t>
            </a:r>
          </a:p>
          <a:p>
            <a:r>
              <a:rPr lang="nl-NL" dirty="0"/>
              <a:t>Horizontaal</a:t>
            </a:r>
          </a:p>
          <a:p>
            <a:r>
              <a:rPr lang="nl-NL" dirty="0"/>
              <a:t>Verticaal</a:t>
            </a:r>
          </a:p>
          <a:p>
            <a:r>
              <a:rPr lang="nl-NL" dirty="0"/>
              <a:t>Diagonaal.</a:t>
            </a:r>
          </a:p>
          <a:p>
            <a:endParaRPr lang="nl-NL" dirty="0"/>
          </a:p>
          <a:p>
            <a:r>
              <a:rPr lang="nl-NL" dirty="0"/>
              <a:t>Je kunt ook een combinatie van een of meer beeldassen maken.</a:t>
            </a:r>
          </a:p>
          <a:p>
            <a:endParaRPr lang="nl-NL" dirty="0"/>
          </a:p>
          <a:p>
            <a:r>
              <a:rPr lang="nl-NL" dirty="0"/>
              <a:t>Op de volgende afbeeldingen kun je zien hoe ze toegepast zijn.</a:t>
            </a:r>
          </a:p>
        </p:txBody>
      </p:sp>
    </p:spTree>
    <p:extLst>
      <p:ext uri="{BB962C8B-B14F-4D97-AF65-F5344CB8AC3E}">
        <p14:creationId xmlns:p14="http://schemas.microsoft.com/office/powerpoint/2010/main" val="39015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362218"/>
            <a:ext cx="10506298" cy="5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412929"/>
            <a:ext cx="10792496" cy="60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478128"/>
            <a:ext cx="9530366" cy="53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2992" y="878364"/>
            <a:ext cx="94316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Etaleren volgens </a:t>
            </a:r>
          </a:p>
          <a:p>
            <a:pPr algn="ctr"/>
            <a:r>
              <a:rPr lang="nl-NL" sz="4000" b="1" dirty="0"/>
              <a:t>“eenvoudige compositieregels”</a:t>
            </a:r>
          </a:p>
          <a:p>
            <a:endParaRPr lang="nl-NL" dirty="0"/>
          </a:p>
          <a:p>
            <a:r>
              <a:rPr lang="nl-NL" dirty="0"/>
              <a:t>Wanneer je voor de eerste keer gaat etaleren kun je gebruik maken van onderstaande regels.</a:t>
            </a:r>
          </a:p>
          <a:p>
            <a:r>
              <a:rPr lang="nl-NL" dirty="0"/>
              <a:t>Door het toepassen van deze 10 regels kun je een aantrekkelijke eenvoudige presentatie maken.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06" y="3185362"/>
            <a:ext cx="432243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492616"/>
            <a:ext cx="9610502" cy="5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der 3">
            <a:extLst>
              <a:ext uri="{FF2B5EF4-FFF2-40B4-BE49-F238E27FC236}">
                <a16:creationId xmlns:a16="http://schemas.microsoft.com/office/drawing/2014/main" id="{F2C0D72C-BFE8-3645-9F5F-5636C9BB0A2C}"/>
              </a:ext>
            </a:extLst>
          </p:cNvPr>
          <p:cNvSpPr/>
          <p:nvPr/>
        </p:nvSpPr>
        <p:spPr>
          <a:xfrm>
            <a:off x="1336431" y="1641231"/>
            <a:ext cx="4032738" cy="4548554"/>
          </a:xfrm>
          <a:prstGeom prst="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445DDF-0FAC-C04E-BFB2-00C59134CB89}"/>
              </a:ext>
            </a:extLst>
          </p:cNvPr>
          <p:cNvSpPr txBox="1"/>
          <p:nvPr/>
        </p:nvSpPr>
        <p:spPr>
          <a:xfrm>
            <a:off x="6400800" y="1781908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Richt een etalage in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CF338E-7E10-E342-B937-C7BE58A8053E}"/>
              </a:ext>
            </a:extLst>
          </p:cNvPr>
          <p:cNvSpPr txBox="1"/>
          <p:nvPr/>
        </p:nvSpPr>
        <p:spPr>
          <a:xfrm>
            <a:off x="6447692" y="2532185"/>
            <a:ext cx="34687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Pas de etaleerregels toe.</a:t>
            </a:r>
          </a:p>
          <a:p>
            <a:endParaRPr lang="nl-NL" dirty="0"/>
          </a:p>
          <a:p>
            <a:r>
              <a:rPr lang="nl-NL" dirty="0"/>
              <a:t>Let daarbij op: </a:t>
            </a:r>
          </a:p>
          <a:p>
            <a:pPr marL="285750" indent="-285750">
              <a:buFontTx/>
              <a:buChar char="-"/>
            </a:pPr>
            <a:r>
              <a:rPr lang="nl-NL" dirty="0"/>
              <a:t>Compositie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Eyecatcher is je bloemwerk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Fotografeer het eindresultaat 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de opdracht (</a:t>
            </a:r>
            <a:r>
              <a:rPr lang="nl-NL"/>
              <a:t>zie Wikiwijs)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08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3591" y="668560"/>
            <a:ext cx="967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dirty="0"/>
              <a:t>Eenvoudige Compositie regels: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93590" y="2101283"/>
            <a:ext cx="954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1. Kies artikelen uit die goed bij elkaar passen wat betreft grondstof, model, kleur en gebruik.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0" y="2470614"/>
            <a:ext cx="4071199" cy="4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35865" y="761880"/>
            <a:ext cx="972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/>
              <a:t>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Beperk het aantal meetkundige vormen tot één of twee per etalage.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49" y="1280886"/>
            <a:ext cx="3755461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2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91" y="773741"/>
            <a:ext cx="7328293" cy="6042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528" y="1378039"/>
            <a:ext cx="3609145" cy="51088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750" y="1378039"/>
            <a:ext cx="2862517" cy="51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91673" y="797348"/>
            <a:ext cx="737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4. Gebruik per etalage één soort basisdecoratie- materiaal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200" y="1166680"/>
            <a:ext cx="2508309" cy="5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2771" y="732954"/>
            <a:ext cx="605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5. Gebruik per etalage één soort opbouwmateriaal.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2771" y="1223491"/>
            <a:ext cx="1726843" cy="17268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32" y="1223491"/>
            <a:ext cx="2335906" cy="23359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56" y="1299355"/>
            <a:ext cx="2184178" cy="21841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03" y="3559397"/>
            <a:ext cx="2492796" cy="24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5547" y="642802"/>
            <a:ext cx="567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6. Breng compositielijnen aan.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5" y="1376027"/>
            <a:ext cx="3000375" cy="4286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02310" y="4327301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Vertikaal</a:t>
            </a:r>
            <a:r>
              <a:rPr lang="nl-NL" dirty="0"/>
              <a:t> middel</a:t>
            </a:r>
          </a:p>
        </p:txBody>
      </p:sp>
    </p:spTree>
    <p:extLst>
      <p:ext uri="{BB962C8B-B14F-4D97-AF65-F5344CB8AC3E}">
        <p14:creationId xmlns:p14="http://schemas.microsoft.com/office/powerpoint/2010/main" val="40146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9" y="561305"/>
            <a:ext cx="4067175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81104" y="45462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diagonaal</a:t>
            </a:r>
          </a:p>
        </p:txBody>
      </p:sp>
    </p:spTree>
    <p:extLst>
      <p:ext uri="{BB962C8B-B14F-4D97-AF65-F5344CB8AC3E}">
        <p14:creationId xmlns:p14="http://schemas.microsoft.com/office/powerpoint/2010/main" val="34563444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251</Words>
  <Application>Microsoft Macintosh PowerPoint</Application>
  <PresentationFormat>Breedbeeld</PresentationFormat>
  <Paragraphs>42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Etaleren/Presenteren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Etaleren/Presenteren</dc:title>
  <dc:creator>Marij Verheugen</dc:creator>
  <cp:lastModifiedBy>Inge van Steen</cp:lastModifiedBy>
  <cp:revision>7</cp:revision>
  <dcterms:created xsi:type="dcterms:W3CDTF">2016-11-02T12:57:15Z</dcterms:created>
  <dcterms:modified xsi:type="dcterms:W3CDTF">2021-01-05T10:59:40Z</dcterms:modified>
</cp:coreProperties>
</file>